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559675" cy="10691813"/>
  <p:defaultTextStyle>
    <a:defPPr>
      <a:defRPr lang="it-IT"/>
    </a:defPPr>
    <a:lvl1pPr marL="0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43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915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86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858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829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801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772" algn="l" defTabSz="100794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716B8-9EA3-402C-9835-1FAC04219FF6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47DF-7F4A-4377-A50A-AF3CBBFDFF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77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031" y="1763925"/>
            <a:ext cx="9072563" cy="4989036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716B8-9EA3-402C-9835-1FAC04219FF6}" type="datetimeFigureOut">
              <a:rPr lang="it-IT" smtClean="0"/>
              <a:t>04/02/2018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47DF-7F4A-4377-A50A-AF3CBBFDFF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2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007943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it-IT" sz="2800" smtClean="0">
                <a:solidFill>
                  <a:srgbClr val="0066CC"/>
                </a:solidFill>
                <a:latin typeface="Georgia" pitchFamily="18"/>
              </a:rPr>
              <a:t>CONSEGUENZE MANCATA PARTECIPAZIONE</a:t>
            </a:r>
            <a:endParaRPr lang="it-IT" sz="2800">
              <a:solidFill>
                <a:srgbClr val="0066CC"/>
              </a:solidFill>
              <a:latin typeface="Georgia" pitchFamily="18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1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it-IT" smtClean="0"/>
              <a:t>		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1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it-IT" smtClean="0"/>
              <a:t>		</a:t>
            </a: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1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2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70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buNone/>
            </a:pPr>
            <a:r>
              <a:rPr lang="it-IT" smtClean="0"/>
              <a:t>                                          </a:t>
            </a:r>
            <a:r>
              <a:rPr lang="it-IT" sz="3200" smtClean="0">
                <a:latin typeface="Georgia" pitchFamily="18"/>
              </a:rPr>
              <a:t>             </a:t>
            </a:r>
            <a:r>
              <a:rPr lang="it-IT" sz="3200" smtClean="0">
                <a:solidFill>
                  <a:srgbClr val="0066CC"/>
                </a:solidFill>
                <a:latin typeface="Georgia" pitchFamily="18"/>
              </a:rPr>
              <a:t>ATP</a:t>
            </a:r>
            <a:endParaRPr lang="it-IT" sz="3200">
              <a:solidFill>
                <a:srgbClr val="0066CC"/>
              </a:solidFill>
              <a:latin typeface="Georgia" pitchFamily="18"/>
            </a:endParaRPr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0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1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6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>
              <a:buNone/>
            </a:pP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 </a:t>
            </a:r>
            <a:r>
              <a:rPr lang="it-IT" smtClean="0">
                <a:solidFill>
                  <a:srgbClr val="0066CC"/>
                </a:solidFill>
                <a:latin typeface="Georgia" pitchFamily="18"/>
              </a:rPr>
              <a:t> </a:t>
            </a: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>Litis consorzio</a:t>
            </a:r>
            <a:r>
              <a:rPr lang="it-IT" sz="2600" smtClean="0"/>
              <a:t> </a:t>
            </a: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>necessario? (art. 12)</a:t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/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>- d'ufficio rilevabilità?</a:t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>               Non completerà il contradditorio</a:t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/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>- obbligo dell'Azienda di specificare sistema assicurativo? </a:t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/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>F.S.R./Gestore/Assicurazione</a:t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/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z="2600" smtClean="0">
                <a:solidFill>
                  <a:srgbClr val="0066CC"/>
                </a:solidFill>
                <a:latin typeface="Georgia" pitchFamily="18"/>
              </a:rPr>
              <a:t>Patrimonio gestione lite partecipa l'Azienda con Avvocato scelto dall'Assicurazione</a:t>
            </a:r>
            <a:br>
              <a:rPr lang="it-IT" sz="2600" smtClean="0">
                <a:solidFill>
                  <a:srgbClr val="0066CC"/>
                </a:solidFill>
                <a:latin typeface="Georgia" pitchFamily="18"/>
              </a:rPr>
            </a:br>
            <a:r>
              <a:rPr lang="it-IT" smtClean="0"/>
              <a:t/>
            </a:r>
            <a:br>
              <a:rPr lang="it-IT" smtClean="0"/>
            </a:br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Personalizzato</PresentationFormat>
  <Paragraphs>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Presentazione standard di PowerPoint</vt:lpstr>
      <vt:lpstr>Presentazione standard di PowerPoint</vt:lpstr>
      <vt:lpstr>                                                       ATP</vt:lpstr>
      <vt:lpstr>Presentazione standard di PowerPoint</vt:lpstr>
      <vt:lpstr>Presentazione standard di PowerPoint</vt:lpstr>
      <vt:lpstr>Presentazione standard di PowerPoint</vt:lpstr>
      <vt:lpstr>          Litis consorzio necessario? (art. 12)  - d'ufficio rilevabilità?                Non completerà il contradditorio  - obbligo dell'Azienda di specificare sistema assicurativo?   F.S.R./Gestore/Assicurazione  Patrimonio gestione lite partecipa l'Azienda con Avvocato scelto dall'Assicurazione  </vt:lpstr>
      <vt:lpstr>Presentazione standard di PowerPoint</vt:lpstr>
      <vt:lpstr>Presentazione standard di PowerPoint</vt:lpstr>
      <vt:lpstr>CONSEGUENZE MANCATA PARTECIPAZIONE</vt:lpstr>
      <vt:lpstr>  </vt:lpstr>
      <vt:lpstr>  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Camilla Borri</dc:creator>
  <cp:lastModifiedBy>Camilla Borri</cp:lastModifiedBy>
  <cp:revision>1</cp:revision>
  <dcterms:created xsi:type="dcterms:W3CDTF">2018-02-04T20:47:31Z</dcterms:created>
  <dcterms:modified xsi:type="dcterms:W3CDTF">2018-02-04T20:47:31Z</dcterms:modified>
</cp:coreProperties>
</file>